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59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4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38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248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40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90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94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93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39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31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68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AE98-5144-4A8B-A8E3-364CE251AC14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F7B83-C374-43C7-9B05-FB24491D46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7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536" y="1465655"/>
            <a:ext cx="9908275" cy="454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09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10" descr="image0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792" y="1820211"/>
            <a:ext cx="2206510" cy="230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 9" descr="image0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165" y="360331"/>
            <a:ext cx="4236215" cy="6338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121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33" y="382137"/>
            <a:ext cx="3079631" cy="61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Image 7" descr="cid:image005.jpg@01D93D41.8E619A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921" y="382137"/>
            <a:ext cx="3276600" cy="602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Image 11" descr="image0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238" y="382137"/>
            <a:ext cx="3162300" cy="5923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89452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>CD91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MELLE</dc:creator>
  <cp:lastModifiedBy>Dominique MELLE</cp:lastModifiedBy>
  <cp:revision>1</cp:revision>
  <dcterms:created xsi:type="dcterms:W3CDTF">2023-02-16T20:48:27Z</dcterms:created>
  <dcterms:modified xsi:type="dcterms:W3CDTF">2023-02-16T20:50:00Z</dcterms:modified>
</cp:coreProperties>
</file>